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6" r:id="rId7"/>
    <p:sldId id="261" r:id="rId8"/>
    <p:sldId id="262" r:id="rId9"/>
    <p:sldId id="263" r:id="rId10"/>
    <p:sldId id="264" r:id="rId11"/>
    <p:sldId id="265" r:id="rId12"/>
    <p:sldId id="267" r:id="rId13"/>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66" d="100"/>
          <a:sy n="66" d="100"/>
        </p:scale>
        <p:origin x="1920" y="17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g>
</file>

<file path=ppt/media/image11.png>
</file>

<file path=ppt/media/image12.png>
</file>

<file path=ppt/media/image13.jp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smtClean="0"/>
              <a:t>Modifiez le style du titre</a:t>
            </a:r>
            <a:endParaRPr lang="fr-FR"/>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p>
            <a:fld id="{4E05A673-1C61-485A-9D98-11FAEF9374F0}" type="datetimeFigureOut">
              <a:rPr lang="fr-FR" smtClean="0"/>
              <a:t>10/01/2017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A3D2798-8579-462F-A171-8E33C635011C}" type="slidenum">
              <a:rPr lang="fr-FR" smtClean="0"/>
              <a:t>‹N°›</a:t>
            </a:fld>
            <a:endParaRPr lang="fr-FR"/>
          </a:p>
        </p:txBody>
      </p:sp>
    </p:spTree>
    <p:extLst>
      <p:ext uri="{BB962C8B-B14F-4D97-AF65-F5344CB8AC3E}">
        <p14:creationId xmlns:p14="http://schemas.microsoft.com/office/powerpoint/2010/main" val="23881287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4E05A673-1C61-485A-9D98-11FAEF9374F0}" type="datetimeFigureOut">
              <a:rPr lang="fr-FR" smtClean="0"/>
              <a:t>10/01/2017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A3D2798-8579-462F-A171-8E33C635011C}" type="slidenum">
              <a:rPr lang="fr-FR" smtClean="0"/>
              <a:t>‹N°›</a:t>
            </a:fld>
            <a:endParaRPr lang="fr-FR"/>
          </a:p>
        </p:txBody>
      </p:sp>
    </p:spTree>
    <p:extLst>
      <p:ext uri="{BB962C8B-B14F-4D97-AF65-F5344CB8AC3E}">
        <p14:creationId xmlns:p14="http://schemas.microsoft.com/office/powerpoint/2010/main" val="27333650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4E05A673-1C61-485A-9D98-11FAEF9374F0}" type="datetimeFigureOut">
              <a:rPr lang="fr-FR" smtClean="0"/>
              <a:t>10/01/2017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A3D2798-8579-462F-A171-8E33C635011C}" type="slidenum">
              <a:rPr lang="fr-FR" smtClean="0"/>
              <a:t>‹N°›</a:t>
            </a:fld>
            <a:endParaRPr lang="fr-FR"/>
          </a:p>
        </p:txBody>
      </p:sp>
    </p:spTree>
    <p:extLst>
      <p:ext uri="{BB962C8B-B14F-4D97-AF65-F5344CB8AC3E}">
        <p14:creationId xmlns:p14="http://schemas.microsoft.com/office/powerpoint/2010/main" val="4172320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4E05A673-1C61-485A-9D98-11FAEF9374F0}" type="datetimeFigureOut">
              <a:rPr lang="fr-FR" smtClean="0"/>
              <a:t>10/01/2017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A3D2798-8579-462F-A171-8E33C635011C}" type="slidenum">
              <a:rPr lang="fr-FR" smtClean="0"/>
              <a:t>‹N°›</a:t>
            </a:fld>
            <a:endParaRPr lang="fr-FR"/>
          </a:p>
        </p:txBody>
      </p:sp>
    </p:spTree>
    <p:extLst>
      <p:ext uri="{BB962C8B-B14F-4D97-AF65-F5344CB8AC3E}">
        <p14:creationId xmlns:p14="http://schemas.microsoft.com/office/powerpoint/2010/main" val="3520449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smtClean="0"/>
              <a:t>Modifiez le style du titre</a:t>
            </a:r>
            <a:endParaRPr lang="fr-FR"/>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4E05A673-1C61-485A-9D98-11FAEF9374F0}" type="datetimeFigureOut">
              <a:rPr lang="fr-FR" smtClean="0"/>
              <a:t>10/01/2017</a:t>
            </a:fld>
            <a:endParaRPr lang="fr-FR"/>
          </a:p>
        </p:txBody>
      </p:sp>
      <p:sp>
        <p:nvSpPr>
          <p:cNvPr id="5" name="Espace réservé du pied de page 4"/>
          <p:cNvSpPr>
            <a:spLocks noGrp="1"/>
          </p:cNvSpPr>
          <p:nvPr>
            <p:ph type="ftr" sz="quarter" idx="11"/>
          </p:nvPr>
        </p:nvSpPr>
        <p:spPr/>
        <p:txBody>
          <a:bodyPr/>
          <a:lstStyle/>
          <a:p>
            <a:endParaRPr lang="fr-FR"/>
          </a:p>
        </p:txBody>
      </p:sp>
      <p:sp>
        <p:nvSpPr>
          <p:cNvPr id="6" name="Espace réservé du numéro de diapositive 5"/>
          <p:cNvSpPr>
            <a:spLocks noGrp="1"/>
          </p:cNvSpPr>
          <p:nvPr>
            <p:ph type="sldNum" sz="quarter" idx="12"/>
          </p:nvPr>
        </p:nvSpPr>
        <p:spPr/>
        <p:txBody>
          <a:bodyPr/>
          <a:lstStyle/>
          <a:p>
            <a:fld id="{9A3D2798-8579-462F-A171-8E33C635011C}" type="slidenum">
              <a:rPr lang="fr-FR" smtClean="0"/>
              <a:t>‹N°›</a:t>
            </a:fld>
            <a:endParaRPr lang="fr-FR"/>
          </a:p>
        </p:txBody>
      </p:sp>
    </p:spTree>
    <p:extLst>
      <p:ext uri="{BB962C8B-B14F-4D97-AF65-F5344CB8AC3E}">
        <p14:creationId xmlns:p14="http://schemas.microsoft.com/office/powerpoint/2010/main" val="25705240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838200" y="1825625"/>
            <a:ext cx="5181600" cy="435133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6172200" y="1825625"/>
            <a:ext cx="5181600" cy="435133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4E05A673-1C61-485A-9D98-11FAEF9374F0}" type="datetimeFigureOut">
              <a:rPr lang="fr-FR" smtClean="0"/>
              <a:t>10/01/2017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A3D2798-8579-462F-A171-8E33C635011C}" type="slidenum">
              <a:rPr lang="fr-FR" smtClean="0"/>
              <a:t>‹N°›</a:t>
            </a:fld>
            <a:endParaRPr lang="fr-FR"/>
          </a:p>
        </p:txBody>
      </p:sp>
    </p:spTree>
    <p:extLst>
      <p:ext uri="{BB962C8B-B14F-4D97-AF65-F5344CB8AC3E}">
        <p14:creationId xmlns:p14="http://schemas.microsoft.com/office/powerpoint/2010/main" val="35470859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smtClean="0"/>
              <a:t>Modifiez le style du titre</a:t>
            </a:r>
            <a:endParaRPr lang="fr-FR"/>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4E05A673-1C61-485A-9D98-11FAEF9374F0}" type="datetimeFigureOut">
              <a:rPr lang="fr-FR" smtClean="0"/>
              <a:t>10/01/2017</a:t>
            </a:fld>
            <a:endParaRPr lang="fr-FR"/>
          </a:p>
        </p:txBody>
      </p:sp>
      <p:sp>
        <p:nvSpPr>
          <p:cNvPr id="8" name="Espace réservé du pied de page 7"/>
          <p:cNvSpPr>
            <a:spLocks noGrp="1"/>
          </p:cNvSpPr>
          <p:nvPr>
            <p:ph type="ftr" sz="quarter" idx="11"/>
          </p:nvPr>
        </p:nvSpPr>
        <p:spPr/>
        <p:txBody>
          <a:bodyPr/>
          <a:lstStyle/>
          <a:p>
            <a:endParaRPr lang="fr-FR"/>
          </a:p>
        </p:txBody>
      </p:sp>
      <p:sp>
        <p:nvSpPr>
          <p:cNvPr id="9" name="Espace réservé du numéro de diapositive 8"/>
          <p:cNvSpPr>
            <a:spLocks noGrp="1"/>
          </p:cNvSpPr>
          <p:nvPr>
            <p:ph type="sldNum" sz="quarter" idx="12"/>
          </p:nvPr>
        </p:nvSpPr>
        <p:spPr/>
        <p:txBody>
          <a:bodyPr/>
          <a:lstStyle/>
          <a:p>
            <a:fld id="{9A3D2798-8579-462F-A171-8E33C635011C}" type="slidenum">
              <a:rPr lang="fr-FR" smtClean="0"/>
              <a:t>‹N°›</a:t>
            </a:fld>
            <a:endParaRPr lang="fr-FR"/>
          </a:p>
        </p:txBody>
      </p:sp>
    </p:spTree>
    <p:extLst>
      <p:ext uri="{BB962C8B-B14F-4D97-AF65-F5344CB8AC3E}">
        <p14:creationId xmlns:p14="http://schemas.microsoft.com/office/powerpoint/2010/main" val="6149553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4E05A673-1C61-485A-9D98-11FAEF9374F0}" type="datetimeFigureOut">
              <a:rPr lang="fr-FR" smtClean="0"/>
              <a:t>10/01/2017</a:t>
            </a:fld>
            <a:endParaRPr lang="fr-FR"/>
          </a:p>
        </p:txBody>
      </p:sp>
      <p:sp>
        <p:nvSpPr>
          <p:cNvPr id="4" name="Espace réservé du pied de page 3"/>
          <p:cNvSpPr>
            <a:spLocks noGrp="1"/>
          </p:cNvSpPr>
          <p:nvPr>
            <p:ph type="ftr" sz="quarter" idx="11"/>
          </p:nvPr>
        </p:nvSpPr>
        <p:spPr/>
        <p:txBody>
          <a:bodyPr/>
          <a:lstStyle/>
          <a:p>
            <a:endParaRPr lang="fr-FR"/>
          </a:p>
        </p:txBody>
      </p:sp>
      <p:sp>
        <p:nvSpPr>
          <p:cNvPr id="5" name="Espace réservé du numéro de diapositive 4"/>
          <p:cNvSpPr>
            <a:spLocks noGrp="1"/>
          </p:cNvSpPr>
          <p:nvPr>
            <p:ph type="sldNum" sz="quarter" idx="12"/>
          </p:nvPr>
        </p:nvSpPr>
        <p:spPr/>
        <p:txBody>
          <a:bodyPr/>
          <a:lstStyle/>
          <a:p>
            <a:fld id="{9A3D2798-8579-462F-A171-8E33C635011C}" type="slidenum">
              <a:rPr lang="fr-FR" smtClean="0"/>
              <a:t>‹N°›</a:t>
            </a:fld>
            <a:endParaRPr lang="fr-FR"/>
          </a:p>
        </p:txBody>
      </p:sp>
    </p:spTree>
    <p:extLst>
      <p:ext uri="{BB962C8B-B14F-4D97-AF65-F5344CB8AC3E}">
        <p14:creationId xmlns:p14="http://schemas.microsoft.com/office/powerpoint/2010/main" val="3415847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4E05A673-1C61-485A-9D98-11FAEF9374F0}" type="datetimeFigureOut">
              <a:rPr lang="fr-FR" smtClean="0"/>
              <a:t>10/01/2017</a:t>
            </a:fld>
            <a:endParaRPr lang="fr-FR"/>
          </a:p>
        </p:txBody>
      </p:sp>
      <p:sp>
        <p:nvSpPr>
          <p:cNvPr id="3" name="Espace réservé du pied de page 2"/>
          <p:cNvSpPr>
            <a:spLocks noGrp="1"/>
          </p:cNvSpPr>
          <p:nvPr>
            <p:ph type="ftr" sz="quarter" idx="11"/>
          </p:nvPr>
        </p:nvSpPr>
        <p:spPr/>
        <p:txBody>
          <a:bodyPr/>
          <a:lstStyle/>
          <a:p>
            <a:endParaRPr lang="fr-FR"/>
          </a:p>
        </p:txBody>
      </p:sp>
      <p:sp>
        <p:nvSpPr>
          <p:cNvPr id="4" name="Espace réservé du numéro de diapositive 3"/>
          <p:cNvSpPr>
            <a:spLocks noGrp="1"/>
          </p:cNvSpPr>
          <p:nvPr>
            <p:ph type="sldNum" sz="quarter" idx="12"/>
          </p:nvPr>
        </p:nvSpPr>
        <p:spPr/>
        <p:txBody>
          <a:bodyPr/>
          <a:lstStyle/>
          <a:p>
            <a:fld id="{9A3D2798-8579-462F-A171-8E33C635011C}" type="slidenum">
              <a:rPr lang="fr-FR" smtClean="0"/>
              <a:t>‹N°›</a:t>
            </a:fld>
            <a:endParaRPr lang="fr-FR"/>
          </a:p>
        </p:txBody>
      </p:sp>
    </p:spTree>
    <p:extLst>
      <p:ext uri="{BB962C8B-B14F-4D97-AF65-F5344CB8AC3E}">
        <p14:creationId xmlns:p14="http://schemas.microsoft.com/office/powerpoint/2010/main" val="5214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4E05A673-1C61-485A-9D98-11FAEF9374F0}" type="datetimeFigureOut">
              <a:rPr lang="fr-FR" smtClean="0"/>
              <a:t>10/01/2017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A3D2798-8579-462F-A171-8E33C635011C}" type="slidenum">
              <a:rPr lang="fr-FR" smtClean="0"/>
              <a:t>‹N°›</a:t>
            </a:fld>
            <a:endParaRPr lang="fr-FR"/>
          </a:p>
        </p:txBody>
      </p:sp>
    </p:spTree>
    <p:extLst>
      <p:ext uri="{BB962C8B-B14F-4D97-AF65-F5344CB8AC3E}">
        <p14:creationId xmlns:p14="http://schemas.microsoft.com/office/powerpoint/2010/main" val="1277985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smtClean="0"/>
              <a:t>Modifiez le style du titre</a:t>
            </a:r>
            <a:endParaRPr lang="fr-FR"/>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4E05A673-1C61-485A-9D98-11FAEF9374F0}" type="datetimeFigureOut">
              <a:rPr lang="fr-FR" smtClean="0"/>
              <a:t>10/01/2017</a:t>
            </a:fld>
            <a:endParaRPr lang="fr-FR"/>
          </a:p>
        </p:txBody>
      </p:sp>
      <p:sp>
        <p:nvSpPr>
          <p:cNvPr id="6" name="Espace réservé du pied de page 5"/>
          <p:cNvSpPr>
            <a:spLocks noGrp="1"/>
          </p:cNvSpPr>
          <p:nvPr>
            <p:ph type="ftr" sz="quarter" idx="11"/>
          </p:nvPr>
        </p:nvSpPr>
        <p:spPr/>
        <p:txBody>
          <a:bodyPr/>
          <a:lstStyle/>
          <a:p>
            <a:endParaRPr lang="fr-FR"/>
          </a:p>
        </p:txBody>
      </p:sp>
      <p:sp>
        <p:nvSpPr>
          <p:cNvPr id="7" name="Espace réservé du numéro de diapositive 6"/>
          <p:cNvSpPr>
            <a:spLocks noGrp="1"/>
          </p:cNvSpPr>
          <p:nvPr>
            <p:ph type="sldNum" sz="quarter" idx="12"/>
          </p:nvPr>
        </p:nvSpPr>
        <p:spPr/>
        <p:txBody>
          <a:bodyPr/>
          <a:lstStyle/>
          <a:p>
            <a:fld id="{9A3D2798-8579-462F-A171-8E33C635011C}" type="slidenum">
              <a:rPr lang="fr-FR" smtClean="0"/>
              <a:t>‹N°›</a:t>
            </a:fld>
            <a:endParaRPr lang="fr-FR"/>
          </a:p>
        </p:txBody>
      </p:sp>
    </p:spTree>
    <p:extLst>
      <p:ext uri="{BB962C8B-B14F-4D97-AF65-F5344CB8AC3E}">
        <p14:creationId xmlns:p14="http://schemas.microsoft.com/office/powerpoint/2010/main" val="20372460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05A673-1C61-485A-9D98-11FAEF9374F0}" type="datetimeFigureOut">
              <a:rPr lang="fr-FR" smtClean="0"/>
              <a:t>10/01/2017</a:t>
            </a:fld>
            <a:endParaRPr lang="fr-FR"/>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3D2798-8579-462F-A171-8E33C635011C}" type="slidenum">
              <a:rPr lang="fr-FR" smtClean="0"/>
              <a:t>‹N°›</a:t>
            </a:fld>
            <a:endParaRPr lang="fr-FR"/>
          </a:p>
        </p:txBody>
      </p:sp>
    </p:spTree>
    <p:extLst>
      <p:ext uri="{BB962C8B-B14F-4D97-AF65-F5344CB8AC3E}">
        <p14:creationId xmlns:p14="http://schemas.microsoft.com/office/powerpoint/2010/main" val="36310101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p:txBody>
          <a:bodyPr/>
          <a:lstStyle/>
          <a:p>
            <a:r>
              <a:rPr lang="fr-FR" dirty="0" smtClean="0"/>
              <a:t>INKARMA </a:t>
            </a:r>
            <a:endParaRPr lang="fr-FR" dirty="0"/>
          </a:p>
        </p:txBody>
      </p:sp>
      <p:sp>
        <p:nvSpPr>
          <p:cNvPr id="3" name="Sous-titre 2"/>
          <p:cNvSpPr>
            <a:spLocks noGrp="1"/>
          </p:cNvSpPr>
          <p:nvPr>
            <p:ph type="subTitle" idx="1"/>
          </p:nvPr>
        </p:nvSpPr>
        <p:spPr/>
        <p:txBody>
          <a:bodyPr/>
          <a:lstStyle/>
          <a:p>
            <a:endParaRPr lang="fr-FR"/>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46744"/>
            <a:ext cx="12192000" cy="8127998"/>
          </a:xfrm>
          <a:prstGeom prst="rect">
            <a:avLst/>
          </a:prstGeom>
        </p:spPr>
      </p:pic>
    </p:spTree>
    <p:extLst>
      <p:ext uri="{BB962C8B-B14F-4D97-AF65-F5344CB8AC3E}">
        <p14:creationId xmlns:p14="http://schemas.microsoft.com/office/powerpoint/2010/main" val="31858836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07772" y="-4177696"/>
            <a:ext cx="16553543" cy="11035696"/>
          </a:xfrm>
          <a:prstGeom prst="rect">
            <a:avLst/>
          </a:prstGeom>
        </p:spPr>
      </p:pic>
      <p:sp>
        <p:nvSpPr>
          <p:cNvPr id="2" name="Titre 1"/>
          <p:cNvSpPr>
            <a:spLocks noGrp="1"/>
          </p:cNvSpPr>
          <p:nvPr>
            <p:ph type="title"/>
          </p:nvPr>
        </p:nvSpPr>
        <p:spPr/>
        <p:txBody>
          <a:bodyPr/>
          <a:lstStyle/>
          <a:p>
            <a:r>
              <a:rPr lang="fr-FR" dirty="0" smtClean="0">
                <a:solidFill>
                  <a:schemeClr val="bg1"/>
                </a:solidFill>
              </a:rPr>
              <a:t>VIII / Bilan </a:t>
            </a:r>
            <a:endParaRPr lang="fr-FR" dirty="0">
              <a:solidFill>
                <a:schemeClr val="bg1"/>
              </a:solidFill>
            </a:endParaRPr>
          </a:p>
        </p:txBody>
      </p:sp>
      <p:sp>
        <p:nvSpPr>
          <p:cNvPr id="3" name="Espace réservé du contenu 2"/>
          <p:cNvSpPr>
            <a:spLocks noGrp="1"/>
          </p:cNvSpPr>
          <p:nvPr>
            <p:ph idx="1"/>
          </p:nvPr>
        </p:nvSpPr>
        <p:spPr/>
        <p:txBody>
          <a:bodyPr/>
          <a:lstStyle/>
          <a:p>
            <a:pPr marL="0" indent="0" algn="ctr">
              <a:buNone/>
            </a:pPr>
            <a:endParaRPr lang="fr-FR" dirty="0" smtClean="0">
              <a:solidFill>
                <a:schemeClr val="bg1"/>
              </a:solidFill>
              <a:latin typeface="Futura Std Medium" panose="020B0502020204020303" pitchFamily="34" charset="0"/>
            </a:endParaRPr>
          </a:p>
          <a:p>
            <a:pPr marL="0" indent="0" algn="ctr">
              <a:buNone/>
            </a:pPr>
            <a:endParaRPr lang="fr-FR" dirty="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Sous-estimation du travail à réaliser</a:t>
            </a:r>
          </a:p>
          <a:p>
            <a:pPr marL="0" indent="0" algn="ctr">
              <a:buNone/>
            </a:pP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Agrandir l’équipe</a:t>
            </a:r>
          </a:p>
          <a:p>
            <a:pPr algn="ctr"/>
            <a:endParaRPr lang="fr-FR" dirty="0" smtClean="0">
              <a:solidFill>
                <a:schemeClr val="bg1"/>
              </a:solidFill>
              <a:latin typeface="Futura Std Medium" panose="020B0502020204020303" pitchFamily="34" charset="0"/>
            </a:endParaRPr>
          </a:p>
        </p:txBody>
      </p:sp>
    </p:spTree>
    <p:extLst>
      <p:ext uri="{BB962C8B-B14F-4D97-AF65-F5344CB8AC3E}">
        <p14:creationId xmlns:p14="http://schemas.microsoft.com/office/powerpoint/2010/main" val="379854771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48888" y="-2844796"/>
            <a:ext cx="6972317" cy="9862454"/>
          </a:xfrm>
          <a:prstGeom prst="rect">
            <a:avLst/>
          </a:prstGeom>
        </p:spPr>
      </p:pic>
      <p:pic>
        <p:nvPicPr>
          <p:cNvPr id="9" name="Imag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023429" y="-2844796"/>
            <a:ext cx="6972317" cy="9862454"/>
          </a:xfrm>
          <a:prstGeom prst="rect">
            <a:avLst/>
          </a:prstGeom>
        </p:spPr>
      </p:pic>
      <p:sp>
        <p:nvSpPr>
          <p:cNvPr id="2" name="Titre 1"/>
          <p:cNvSpPr>
            <a:spLocks noGrp="1"/>
          </p:cNvSpPr>
          <p:nvPr>
            <p:ph type="title"/>
          </p:nvPr>
        </p:nvSpPr>
        <p:spPr/>
        <p:txBody>
          <a:bodyPr/>
          <a:lstStyle/>
          <a:p>
            <a:pPr algn="ctr"/>
            <a:r>
              <a:rPr lang="fr-FR" dirty="0" smtClean="0">
                <a:solidFill>
                  <a:schemeClr val="bg1"/>
                </a:solidFill>
              </a:rPr>
              <a:t>IX / Conclusion</a:t>
            </a:r>
            <a:endParaRPr lang="fr-FR" dirty="0">
              <a:solidFill>
                <a:schemeClr val="bg1"/>
              </a:solidFill>
            </a:endParaRPr>
          </a:p>
        </p:txBody>
      </p:sp>
      <p:sp>
        <p:nvSpPr>
          <p:cNvPr id="3" name="Espace réservé du contenu 2"/>
          <p:cNvSpPr>
            <a:spLocks noGrp="1"/>
          </p:cNvSpPr>
          <p:nvPr>
            <p:ph idx="1"/>
          </p:nvPr>
        </p:nvSpPr>
        <p:spPr/>
        <p:txBody>
          <a:bodyPr/>
          <a:lstStyle/>
          <a:p>
            <a:pPr marL="0" indent="0" algn="ctr">
              <a:buNone/>
            </a:pPr>
            <a:endParaRPr lang="fr-FR" dirty="0" smtClean="0">
              <a:solidFill>
                <a:schemeClr val="bg1"/>
              </a:solidFill>
              <a:latin typeface="Futura Std Medium" panose="020B0502020204020303" pitchFamily="34" charset="0"/>
            </a:endParaRPr>
          </a:p>
          <a:p>
            <a:pPr marL="0" indent="0" algn="ctr">
              <a:buNone/>
            </a:pPr>
            <a:endParaRPr lang="fr-FR" dirty="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10/10 </a:t>
            </a:r>
            <a:r>
              <a:rPr lang="fr-FR" dirty="0" err="1" smtClean="0">
                <a:solidFill>
                  <a:schemeClr val="bg1"/>
                </a:solidFill>
                <a:latin typeface="Futura Std Medium" panose="020B0502020204020303" pitchFamily="34" charset="0"/>
              </a:rPr>
              <a:t>would</a:t>
            </a:r>
            <a:r>
              <a:rPr lang="fr-FR" dirty="0" smtClean="0">
                <a:solidFill>
                  <a:schemeClr val="bg1"/>
                </a:solidFill>
                <a:latin typeface="Futura Std Medium" panose="020B0502020204020303" pitchFamily="34" charset="0"/>
              </a:rPr>
              <a:t> </a:t>
            </a:r>
            <a:r>
              <a:rPr lang="fr-FR" dirty="0" err="1" smtClean="0">
                <a:solidFill>
                  <a:schemeClr val="bg1"/>
                </a:solidFill>
                <a:latin typeface="Futura Std Medium" panose="020B0502020204020303" pitchFamily="34" charset="0"/>
              </a:rPr>
              <a:t>redo</a:t>
            </a:r>
            <a:endParaRPr lang="fr-FR" dirty="0" smtClean="0">
              <a:solidFill>
                <a:schemeClr val="bg1"/>
              </a:solidFill>
              <a:latin typeface="Futura Std Medium" panose="020B0502020204020303" pitchFamily="34" charset="0"/>
            </a:endParaRPr>
          </a:p>
          <a:p>
            <a:pPr marL="0" indent="0" algn="ctr">
              <a:buNone/>
            </a:pPr>
            <a:endParaRPr lang="fr-FR" dirty="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On aimerais voir le projet </a:t>
            </a: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prendre </a:t>
            </a:r>
            <a:r>
              <a:rPr lang="fr-FR" dirty="0" smtClean="0">
                <a:solidFill>
                  <a:schemeClr val="bg1"/>
                </a:solidFill>
                <a:latin typeface="Futura Std Medium" panose="020B0502020204020303" pitchFamily="34" charset="0"/>
              </a:rPr>
              <a:t>plus d’ampleur</a:t>
            </a:r>
            <a:endParaRPr lang="fr-FR" dirty="0">
              <a:solidFill>
                <a:schemeClr val="bg1"/>
              </a:solidFill>
              <a:latin typeface="Futura Std Medium" panose="020B0502020204020303" pitchFamily="34" charset="0"/>
            </a:endParaRPr>
          </a:p>
        </p:txBody>
      </p:sp>
    </p:spTree>
    <p:extLst>
      <p:ext uri="{BB962C8B-B14F-4D97-AF65-F5344CB8AC3E}">
        <p14:creationId xmlns:p14="http://schemas.microsoft.com/office/powerpoint/2010/main" val="4028871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7931" y="-2831690"/>
            <a:ext cx="28606220" cy="14205334"/>
          </a:xfrm>
          <a:prstGeom prst="rect">
            <a:avLst/>
          </a:prstGeom>
        </p:spPr>
      </p:pic>
      <p:sp>
        <p:nvSpPr>
          <p:cNvPr id="2" name="Titre 1"/>
          <p:cNvSpPr>
            <a:spLocks noGrp="1"/>
          </p:cNvSpPr>
          <p:nvPr>
            <p:ph type="title"/>
          </p:nvPr>
        </p:nvSpPr>
        <p:spPr/>
        <p:txBody>
          <a:bodyPr/>
          <a:lstStyle/>
          <a:p>
            <a:endParaRPr lang="fr-FR" dirty="0"/>
          </a:p>
        </p:txBody>
      </p:sp>
      <p:sp>
        <p:nvSpPr>
          <p:cNvPr id="3" name="Espace réservé du contenu 2"/>
          <p:cNvSpPr>
            <a:spLocks noGrp="1"/>
          </p:cNvSpPr>
          <p:nvPr>
            <p:ph idx="1"/>
          </p:nvPr>
        </p:nvSpPr>
        <p:spPr/>
        <p:txBody>
          <a:bodyPr>
            <a:normAutofit/>
          </a:bodyPr>
          <a:lstStyle/>
          <a:p>
            <a:pPr marL="0" indent="0" algn="ctr">
              <a:buNone/>
            </a:pPr>
            <a:endParaRPr lang="fr-FR" sz="3600" dirty="0" smtClean="0">
              <a:solidFill>
                <a:schemeClr val="bg1"/>
              </a:solidFill>
              <a:latin typeface="Futura Std Medium" panose="020B0502020204020303" pitchFamily="34" charset="0"/>
            </a:endParaRPr>
          </a:p>
          <a:p>
            <a:pPr marL="0" indent="0" algn="ctr">
              <a:buNone/>
            </a:pPr>
            <a:endParaRPr lang="fr-FR" sz="3600" dirty="0">
              <a:solidFill>
                <a:schemeClr val="bg1"/>
              </a:solidFill>
              <a:latin typeface="Futura Std Medium" panose="020B0502020204020303" pitchFamily="34" charset="0"/>
            </a:endParaRPr>
          </a:p>
          <a:p>
            <a:pPr marL="0" indent="0" algn="ctr">
              <a:buNone/>
            </a:pPr>
            <a:r>
              <a:rPr lang="fr-FR" sz="3600" dirty="0" smtClean="0">
                <a:solidFill>
                  <a:schemeClr val="bg1"/>
                </a:solidFill>
                <a:latin typeface="Futura Std Medium" panose="020B0502020204020303" pitchFamily="34" charset="0"/>
              </a:rPr>
              <a:t>Des questions ? Nous sommes là pour y répondre !</a:t>
            </a:r>
            <a:endParaRPr lang="fr-FR" sz="3600" dirty="0">
              <a:solidFill>
                <a:schemeClr val="bg1"/>
              </a:solidFill>
              <a:latin typeface="Futura Std Medium" panose="020B0502020204020303" pitchFamily="34" charset="0"/>
            </a:endParaRPr>
          </a:p>
        </p:txBody>
      </p:sp>
    </p:spTree>
    <p:extLst>
      <p:ext uri="{BB962C8B-B14F-4D97-AF65-F5344CB8AC3E}">
        <p14:creationId xmlns:p14="http://schemas.microsoft.com/office/powerpoint/2010/main" val="33787619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85221" y="-285751"/>
            <a:ext cx="16385315" cy="10924722"/>
          </a:xfrm>
          <a:prstGeom prst="rect">
            <a:avLst/>
          </a:prstGeom>
        </p:spPr>
      </p:pic>
      <p:sp>
        <p:nvSpPr>
          <p:cNvPr id="2" name="Titre 1"/>
          <p:cNvSpPr>
            <a:spLocks noGrp="1"/>
          </p:cNvSpPr>
          <p:nvPr>
            <p:ph type="title"/>
          </p:nvPr>
        </p:nvSpPr>
        <p:spPr/>
        <p:txBody>
          <a:bodyPr/>
          <a:lstStyle/>
          <a:p>
            <a:r>
              <a:rPr lang="fr-FR" dirty="0" smtClean="0">
                <a:solidFill>
                  <a:schemeClr val="bg1"/>
                </a:solidFill>
                <a:latin typeface="Futura-Light" panose="020B0400000000000000" pitchFamily="34" charset="0"/>
              </a:rPr>
              <a:t>I/ Origine du projet</a:t>
            </a:r>
            <a:endParaRPr lang="fr-FR" dirty="0">
              <a:solidFill>
                <a:schemeClr val="bg1"/>
              </a:solidFill>
              <a:latin typeface="Futura-Light" panose="020B0400000000000000" pitchFamily="34" charset="0"/>
            </a:endParaRPr>
          </a:p>
        </p:txBody>
      </p:sp>
      <p:sp>
        <p:nvSpPr>
          <p:cNvPr id="3" name="Espace réservé du contenu 2"/>
          <p:cNvSpPr>
            <a:spLocks noGrp="1"/>
          </p:cNvSpPr>
          <p:nvPr>
            <p:ph idx="1"/>
          </p:nvPr>
        </p:nvSpPr>
        <p:spPr>
          <a:xfrm>
            <a:off x="838200" y="2169621"/>
            <a:ext cx="10515600" cy="4007341"/>
          </a:xfrm>
        </p:spPr>
        <p:txBody>
          <a:bodyPr/>
          <a:lstStyle/>
          <a:p>
            <a:pPr marL="0" indent="0" algn="ctr">
              <a:buNone/>
            </a:pPr>
            <a:r>
              <a:rPr lang="fr-FR" dirty="0" smtClean="0">
                <a:solidFill>
                  <a:schemeClr val="bg1"/>
                </a:solidFill>
                <a:latin typeface="Futura Std Medium" panose="020B0502020204020303" pitchFamily="34" charset="0"/>
              </a:rPr>
              <a:t>Un projet ludique.</a:t>
            </a:r>
          </a:p>
          <a:p>
            <a:pPr marL="0" indent="0" algn="ctr">
              <a:buNone/>
            </a:pPr>
            <a:r>
              <a:rPr lang="fr-FR" dirty="0" smtClean="0">
                <a:solidFill>
                  <a:schemeClr val="bg1"/>
                </a:solidFill>
                <a:latin typeface="Futura Std Medium" panose="020B0502020204020303" pitchFamily="34" charset="0"/>
              </a:rPr>
              <a:t>	      	</a:t>
            </a:r>
            <a:r>
              <a:rPr lang="fr-FR" dirty="0">
                <a:solidFill>
                  <a:schemeClr val="bg1"/>
                </a:solidFill>
                <a:latin typeface="Futura Std Medium" panose="020B0502020204020303" pitchFamily="34" charset="0"/>
              </a:rPr>
              <a:t>	</a:t>
            </a:r>
            <a:r>
              <a:rPr lang="fr-FR" dirty="0" smtClean="0">
                <a:solidFill>
                  <a:schemeClr val="bg1"/>
                </a:solidFill>
                <a:latin typeface="Futura Std Medium" panose="020B0502020204020303" pitchFamily="34" charset="0"/>
              </a:rPr>
              <a:t> pluridisciplinaire.</a:t>
            </a:r>
          </a:p>
          <a:p>
            <a:pPr marL="0" indent="0" algn="ctr">
              <a:buNone/>
            </a:pPr>
            <a:r>
              <a:rPr lang="fr-FR" dirty="0" smtClean="0">
                <a:solidFill>
                  <a:schemeClr val="bg1"/>
                </a:solidFill>
                <a:latin typeface="Futura Std Medium" panose="020B0502020204020303" pitchFamily="34" charset="0"/>
              </a:rPr>
              <a:t>	      			  non limité et très créatif.</a:t>
            </a:r>
          </a:p>
          <a:p>
            <a:pPr marL="0" indent="0" algn="ctr">
              <a:buNone/>
            </a:pPr>
            <a:r>
              <a:rPr lang="fr-FR" dirty="0" smtClean="0">
                <a:solidFill>
                  <a:schemeClr val="bg1"/>
                </a:solidFill>
                <a:latin typeface="Futura Std Medium" panose="020B0502020204020303" pitchFamily="34" charset="0"/>
              </a:rPr>
              <a:t>	      		     original et de niche.</a:t>
            </a:r>
          </a:p>
          <a:p>
            <a:pPr marL="0" indent="0" algn="ctr">
              <a:buNone/>
            </a:pPr>
            <a:r>
              <a:rPr lang="fr-FR" dirty="0">
                <a:solidFill>
                  <a:schemeClr val="bg1"/>
                </a:solidFill>
                <a:latin typeface="Futura Std Medium" panose="020B0502020204020303" pitchFamily="34" charset="0"/>
              </a:rPr>
              <a:t>	</a:t>
            </a:r>
            <a:r>
              <a:rPr lang="fr-FR" dirty="0" smtClean="0">
                <a:solidFill>
                  <a:schemeClr val="bg1"/>
                </a:solidFill>
                <a:latin typeface="Futura Std Medium" panose="020B0502020204020303" pitchFamily="34" charset="0"/>
              </a:rPr>
              <a:t>	</a:t>
            </a:r>
            <a:endParaRPr lang="fr-FR" dirty="0">
              <a:solidFill>
                <a:schemeClr val="bg1"/>
              </a:solidFill>
              <a:latin typeface="Futura Std Medium" panose="020B0502020204020303" pitchFamily="34" charset="0"/>
            </a:endParaRPr>
          </a:p>
        </p:txBody>
      </p:sp>
    </p:spTree>
    <p:extLst>
      <p:ext uri="{BB962C8B-B14F-4D97-AF65-F5344CB8AC3E}">
        <p14:creationId xmlns:p14="http://schemas.microsoft.com/office/powerpoint/2010/main" val="10586702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39642" y="0"/>
            <a:ext cx="14871283" cy="9913197"/>
          </a:xfrm>
          <a:prstGeom prst="rect">
            <a:avLst/>
          </a:prstGeom>
        </p:spPr>
      </p:pic>
      <p:sp>
        <p:nvSpPr>
          <p:cNvPr id="2" name="Titre 1"/>
          <p:cNvSpPr>
            <a:spLocks noGrp="1"/>
          </p:cNvSpPr>
          <p:nvPr>
            <p:ph type="title"/>
          </p:nvPr>
        </p:nvSpPr>
        <p:spPr/>
        <p:txBody>
          <a:bodyPr/>
          <a:lstStyle/>
          <a:p>
            <a:r>
              <a:rPr lang="fr-FR" dirty="0" smtClean="0">
                <a:solidFill>
                  <a:schemeClr val="bg1"/>
                </a:solidFill>
                <a:latin typeface="Futura-Light" panose="020B0400000000000000" pitchFamily="34" charset="0"/>
              </a:rPr>
              <a:t>II/ Objectifs </a:t>
            </a:r>
            <a:endParaRPr lang="fr-FR" dirty="0">
              <a:solidFill>
                <a:schemeClr val="bg1"/>
              </a:solidFill>
              <a:latin typeface="Futura-Light" panose="020B0400000000000000" pitchFamily="34" charset="0"/>
            </a:endParaRPr>
          </a:p>
        </p:txBody>
      </p:sp>
      <p:sp>
        <p:nvSpPr>
          <p:cNvPr id="3" name="Espace réservé du contenu 2"/>
          <p:cNvSpPr>
            <a:spLocks noGrp="1"/>
          </p:cNvSpPr>
          <p:nvPr>
            <p:ph idx="1"/>
          </p:nvPr>
        </p:nvSpPr>
        <p:spPr/>
        <p:txBody>
          <a:bodyPr/>
          <a:lstStyle/>
          <a:p>
            <a:pPr marL="0" indent="0" algn="ctr">
              <a:buNone/>
            </a:pPr>
            <a:r>
              <a:rPr lang="fr-FR" dirty="0" smtClean="0">
                <a:solidFill>
                  <a:schemeClr val="bg1"/>
                </a:solidFill>
                <a:latin typeface="Futura Std Medium" panose="020B0502020204020303" pitchFamily="34" charset="0"/>
              </a:rPr>
              <a:t>Créer une application Android d’histoire interactive</a:t>
            </a:r>
          </a:p>
          <a:p>
            <a:pPr marL="0" indent="0" algn="ctr">
              <a:buNone/>
            </a:pPr>
            <a:endParaRPr lang="fr-FR" dirty="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En assurer sa conception </a:t>
            </a:r>
          </a:p>
          <a:p>
            <a:pPr marL="0" indent="0" algn="ctr">
              <a:buNone/>
            </a:pPr>
            <a:r>
              <a:rPr lang="fr-FR" dirty="0">
                <a:solidFill>
                  <a:schemeClr val="bg1"/>
                </a:solidFill>
                <a:latin typeface="Futura Std Medium" panose="020B0502020204020303" pitchFamily="34" charset="0"/>
              </a:rPr>
              <a:t>	</a:t>
            </a:r>
            <a:r>
              <a:rPr lang="fr-FR" dirty="0" smtClean="0">
                <a:solidFill>
                  <a:schemeClr val="bg1"/>
                </a:solidFill>
                <a:latin typeface="Futura Std Medium" panose="020B0502020204020303" pitchFamily="34" charset="0"/>
              </a:rPr>
              <a:t>	      sa communication.</a:t>
            </a:r>
          </a:p>
          <a:p>
            <a:pPr marL="0" indent="0" algn="ctr">
              <a:buNone/>
            </a:pP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Atteindre un public large grâce à notre communication.</a:t>
            </a:r>
          </a:p>
        </p:txBody>
      </p:sp>
    </p:spTree>
    <p:extLst>
      <p:ext uri="{BB962C8B-B14F-4D97-AF65-F5344CB8AC3E}">
        <p14:creationId xmlns:p14="http://schemas.microsoft.com/office/powerpoint/2010/main" val="1603806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87197" y="-5574890"/>
            <a:ext cx="22155292" cy="12432890"/>
          </a:xfrm>
          <a:prstGeom prst="rect">
            <a:avLst/>
          </a:prstGeom>
        </p:spPr>
      </p:pic>
      <p:sp>
        <p:nvSpPr>
          <p:cNvPr id="2" name="Titre 1"/>
          <p:cNvSpPr>
            <a:spLocks noGrp="1"/>
          </p:cNvSpPr>
          <p:nvPr>
            <p:ph type="title"/>
          </p:nvPr>
        </p:nvSpPr>
        <p:spPr/>
        <p:txBody>
          <a:bodyPr/>
          <a:lstStyle/>
          <a:p>
            <a:r>
              <a:rPr lang="fr-FR" dirty="0" smtClean="0">
                <a:solidFill>
                  <a:schemeClr val="bg1"/>
                </a:solidFill>
                <a:latin typeface="Futura-Light" panose="020B0400000000000000" pitchFamily="34" charset="0"/>
              </a:rPr>
              <a:t>III/ Concept/pitch(Univers)</a:t>
            </a:r>
            <a:endParaRPr lang="fr-FR" dirty="0">
              <a:solidFill>
                <a:schemeClr val="bg1"/>
              </a:solidFill>
              <a:latin typeface="Futura-Light" panose="020B0400000000000000" pitchFamily="34" charset="0"/>
            </a:endParaRPr>
          </a:p>
        </p:txBody>
      </p:sp>
      <p:sp>
        <p:nvSpPr>
          <p:cNvPr id="3" name="Espace réservé du contenu 2"/>
          <p:cNvSpPr>
            <a:spLocks noGrp="1"/>
          </p:cNvSpPr>
          <p:nvPr>
            <p:ph idx="1"/>
          </p:nvPr>
        </p:nvSpPr>
        <p:spPr/>
        <p:txBody>
          <a:bodyPr>
            <a:normAutofit lnSpcReduction="10000"/>
          </a:bodyPr>
          <a:lstStyle/>
          <a:p>
            <a:pPr marL="0" indent="0" algn="ctr">
              <a:buNone/>
            </a:pPr>
            <a:r>
              <a:rPr lang="fr-FR" dirty="0" smtClean="0">
                <a:solidFill>
                  <a:schemeClr val="bg1"/>
                </a:solidFill>
                <a:latin typeface="Futura Std Medium" panose="020B0502020204020303" pitchFamily="34" charset="0"/>
              </a:rPr>
              <a:t>Un univers médiéval </a:t>
            </a:r>
            <a:r>
              <a:rPr lang="fr-FR" dirty="0" err="1" smtClean="0">
                <a:solidFill>
                  <a:schemeClr val="bg1"/>
                </a:solidFill>
                <a:latin typeface="Futura Std Medium" panose="020B0502020204020303" pitchFamily="34" charset="0"/>
              </a:rPr>
              <a:t>fantasy</a:t>
            </a:r>
            <a:r>
              <a:rPr lang="fr-FR" dirty="0" smtClean="0">
                <a:solidFill>
                  <a:schemeClr val="bg1"/>
                </a:solidFill>
                <a:latin typeface="Futura Std Medium" panose="020B0502020204020303" pitchFamily="34" charset="0"/>
              </a:rPr>
              <a:t>.</a:t>
            </a:r>
          </a:p>
          <a:p>
            <a:pPr marL="0" indent="0" algn="ctr">
              <a:buNone/>
            </a:pPr>
            <a:r>
              <a:rPr lang="fr-FR" dirty="0" smtClean="0">
                <a:solidFill>
                  <a:schemeClr val="bg1"/>
                </a:solidFill>
                <a:latin typeface="Futura Std Medium" panose="020B0502020204020303" pitchFamily="34" charset="0"/>
              </a:rPr>
              <a:t>Inspiré de Tolkien</a:t>
            </a:r>
          </a:p>
          <a:p>
            <a:pPr marL="0" indent="0" algn="ctr">
              <a:buNone/>
            </a:pPr>
            <a:r>
              <a:rPr lang="fr-FR" dirty="0" smtClean="0">
                <a:solidFill>
                  <a:schemeClr val="bg1"/>
                </a:solidFill>
                <a:latin typeface="Futura Std Medium" panose="020B0502020204020303" pitchFamily="34" charset="0"/>
              </a:rPr>
              <a:t> 		      </a:t>
            </a:r>
            <a:r>
              <a:rPr lang="fr-FR" dirty="0" err="1" smtClean="0">
                <a:solidFill>
                  <a:schemeClr val="bg1"/>
                </a:solidFill>
                <a:latin typeface="Futura Std Medium" panose="020B0502020204020303" pitchFamily="34" charset="0"/>
              </a:rPr>
              <a:t>Stein’s</a:t>
            </a:r>
            <a:r>
              <a:rPr lang="fr-FR" dirty="0" smtClean="0">
                <a:solidFill>
                  <a:schemeClr val="bg1"/>
                </a:solidFill>
                <a:latin typeface="Futura Std Medium" panose="020B0502020204020303" pitchFamily="34" charset="0"/>
              </a:rPr>
              <a:t>; </a:t>
            </a:r>
            <a:r>
              <a:rPr lang="fr-FR" dirty="0" err="1" smtClean="0">
                <a:solidFill>
                  <a:schemeClr val="bg1"/>
                </a:solidFill>
                <a:latin typeface="Futura Std Medium" panose="020B0502020204020303" pitchFamily="34" charset="0"/>
              </a:rPr>
              <a:t>Gate</a:t>
            </a:r>
            <a:endParaRPr lang="fr-FR" dirty="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   			        </a:t>
            </a:r>
            <a:r>
              <a:rPr lang="fr-FR" dirty="0" err="1" smtClean="0">
                <a:solidFill>
                  <a:schemeClr val="bg1"/>
                </a:solidFill>
                <a:latin typeface="Futura Std Medium" panose="020B0502020204020303" pitchFamily="34" charset="0"/>
              </a:rPr>
              <a:t>Everlasting</a:t>
            </a:r>
            <a:r>
              <a:rPr lang="fr-FR" dirty="0" smtClean="0">
                <a:solidFill>
                  <a:schemeClr val="bg1"/>
                </a:solidFill>
                <a:latin typeface="Futura Std Medium" panose="020B0502020204020303" pitchFamily="34" charset="0"/>
              </a:rPr>
              <a:t> </a:t>
            </a:r>
            <a:r>
              <a:rPr lang="fr-FR" dirty="0" err="1" smtClean="0">
                <a:solidFill>
                  <a:schemeClr val="bg1"/>
                </a:solidFill>
                <a:latin typeface="Futura Std Medium" panose="020B0502020204020303" pitchFamily="34" charset="0"/>
              </a:rPr>
              <a:t>Summer</a:t>
            </a:r>
            <a:endParaRPr lang="fr-FR" dirty="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 					       Les livres dont vous êtes le héro</a:t>
            </a:r>
          </a:p>
          <a:p>
            <a:pPr marL="0" indent="0" algn="ctr">
              <a:buNone/>
            </a:pPr>
            <a:r>
              <a:rPr lang="fr-FR" dirty="0" smtClean="0">
                <a:solidFill>
                  <a:schemeClr val="bg1"/>
                </a:solidFill>
                <a:latin typeface="Futura Std Medium" panose="020B0502020204020303" pitchFamily="34" charset="0"/>
              </a:rPr>
              <a:t> 		       Final </a:t>
            </a:r>
            <a:r>
              <a:rPr lang="fr-FR" dirty="0" err="1">
                <a:solidFill>
                  <a:schemeClr val="bg1"/>
                </a:solidFill>
                <a:latin typeface="Futura Std Medium" panose="020B0502020204020303" pitchFamily="34" charset="0"/>
              </a:rPr>
              <a:t>F</a:t>
            </a:r>
            <a:r>
              <a:rPr lang="fr-FR" dirty="0" err="1" smtClean="0">
                <a:solidFill>
                  <a:schemeClr val="bg1"/>
                </a:solidFill>
                <a:latin typeface="Futura Std Medium" panose="020B0502020204020303" pitchFamily="34" charset="0"/>
              </a:rPr>
              <a:t>antasy</a:t>
            </a:r>
            <a:endParaRPr lang="fr-FR" dirty="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			Dragon </a:t>
            </a:r>
            <a:r>
              <a:rPr lang="fr-FR" dirty="0" err="1" smtClean="0">
                <a:solidFill>
                  <a:schemeClr val="bg1"/>
                </a:solidFill>
                <a:latin typeface="Futura Std Medium" panose="020B0502020204020303" pitchFamily="34" charset="0"/>
              </a:rPr>
              <a:t>Quest</a:t>
            </a: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		 	      Hyper </a:t>
            </a:r>
            <a:r>
              <a:rPr lang="fr-FR" dirty="0">
                <a:solidFill>
                  <a:schemeClr val="bg1"/>
                </a:solidFill>
                <a:latin typeface="Futura Std Medium" panose="020B0502020204020303" pitchFamily="34" charset="0"/>
              </a:rPr>
              <a:t>Light Drifter</a:t>
            </a: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			 RPG </a:t>
            </a:r>
            <a:r>
              <a:rPr lang="fr-FR" dirty="0" err="1" smtClean="0">
                <a:solidFill>
                  <a:schemeClr val="bg1"/>
                </a:solidFill>
                <a:latin typeface="Futura Std Medium" panose="020B0502020204020303" pitchFamily="34" charset="0"/>
              </a:rPr>
              <a:t>Japonnais</a:t>
            </a:r>
            <a:endParaRPr lang="fr-FR" dirty="0" smtClean="0">
              <a:solidFill>
                <a:schemeClr val="bg1"/>
              </a:solidFill>
            </a:endParaRPr>
          </a:p>
          <a:p>
            <a:pPr algn="ctr"/>
            <a:endParaRPr lang="fr-FR" dirty="0">
              <a:solidFill>
                <a:schemeClr val="bg1"/>
              </a:solidFill>
            </a:endParaRPr>
          </a:p>
        </p:txBody>
      </p:sp>
    </p:spTree>
    <p:extLst>
      <p:ext uri="{BB962C8B-B14F-4D97-AF65-F5344CB8AC3E}">
        <p14:creationId xmlns:p14="http://schemas.microsoft.com/office/powerpoint/2010/main" val="208209775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978538"/>
            <a:ext cx="12192000" cy="8144036"/>
          </a:xfrm>
          <a:prstGeom prst="rect">
            <a:avLst/>
          </a:prstGeom>
        </p:spPr>
      </p:pic>
      <p:sp>
        <p:nvSpPr>
          <p:cNvPr id="2" name="Titre 1"/>
          <p:cNvSpPr>
            <a:spLocks noGrp="1"/>
          </p:cNvSpPr>
          <p:nvPr>
            <p:ph type="title"/>
          </p:nvPr>
        </p:nvSpPr>
        <p:spPr/>
        <p:txBody>
          <a:bodyPr/>
          <a:lstStyle/>
          <a:p>
            <a:r>
              <a:rPr lang="fr-FR" dirty="0" smtClean="0">
                <a:solidFill>
                  <a:schemeClr val="bg1"/>
                </a:solidFill>
                <a:latin typeface="Futura-Light" panose="020B0400000000000000" pitchFamily="34" charset="0"/>
              </a:rPr>
              <a:t>IV / Développement </a:t>
            </a:r>
            <a:endParaRPr lang="fr-FR" dirty="0">
              <a:solidFill>
                <a:schemeClr val="bg1"/>
              </a:solidFill>
              <a:latin typeface="Futura-Light" panose="020B0400000000000000" pitchFamily="34" charset="0"/>
            </a:endParaRPr>
          </a:p>
        </p:txBody>
      </p:sp>
      <p:sp>
        <p:nvSpPr>
          <p:cNvPr id="3" name="Espace réservé du contenu 2"/>
          <p:cNvSpPr>
            <a:spLocks noGrp="1"/>
          </p:cNvSpPr>
          <p:nvPr>
            <p:ph idx="1"/>
          </p:nvPr>
        </p:nvSpPr>
        <p:spPr/>
        <p:txBody>
          <a:bodyPr>
            <a:normAutofit/>
          </a:bodyPr>
          <a:lstStyle/>
          <a:p>
            <a:pPr marL="0" indent="0" algn="ctr">
              <a:buNone/>
            </a:pPr>
            <a:r>
              <a:rPr lang="fr-FR" dirty="0" smtClean="0">
                <a:solidFill>
                  <a:schemeClr val="bg1"/>
                </a:solidFill>
                <a:latin typeface="Futura Std Medium" panose="020B0502020204020303" pitchFamily="34" charset="0"/>
              </a:rPr>
              <a:t>Base de jeu réalisée par les étudiants de l’année dernière </a:t>
            </a:r>
          </a:p>
          <a:p>
            <a:pPr marL="0" indent="0" algn="ctr">
              <a:buNone/>
            </a:pP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Etablissement du cahier des charges</a:t>
            </a:r>
          </a:p>
          <a:p>
            <a:pPr marL="0" indent="0" algn="ctr">
              <a:buNone/>
            </a:pPr>
            <a:endParaRPr lang="fr-FR" dirty="0" smtClean="0">
              <a:solidFill>
                <a:schemeClr val="bg1"/>
              </a:solidFill>
              <a:latin typeface="Futura Std Medium" panose="020B0502020204020303" pitchFamily="34" charset="0"/>
            </a:endParaRPr>
          </a:p>
          <a:p>
            <a:pPr marL="0" indent="0" algn="ctr">
              <a:buNone/>
            </a:pPr>
            <a:r>
              <a:rPr lang="fr-FR" dirty="0">
                <a:solidFill>
                  <a:schemeClr val="bg1"/>
                </a:solidFill>
                <a:latin typeface="Futura Std Medium" panose="020B0502020204020303" pitchFamily="34" charset="0"/>
              </a:rPr>
              <a:t>I</a:t>
            </a:r>
            <a:r>
              <a:rPr lang="fr-FR" dirty="0" smtClean="0">
                <a:solidFill>
                  <a:schemeClr val="bg1"/>
                </a:solidFill>
                <a:latin typeface="Futura Std Medium" panose="020B0502020204020303" pitchFamily="34" charset="0"/>
              </a:rPr>
              <a:t>ntégration du design réalisé</a:t>
            </a:r>
          </a:p>
          <a:p>
            <a:pPr marL="0" indent="0" algn="ctr">
              <a:buNone/>
            </a:pP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Ajout de fonctionnalités</a:t>
            </a:r>
            <a:endParaRPr lang="fr-FR" dirty="0">
              <a:solidFill>
                <a:schemeClr val="bg1"/>
              </a:solidFill>
              <a:latin typeface="Futura Std Medium" panose="020B0502020204020303" pitchFamily="34" charset="0"/>
            </a:endParaRPr>
          </a:p>
        </p:txBody>
      </p:sp>
    </p:spTree>
    <p:extLst>
      <p:ext uri="{BB962C8B-B14F-4D97-AF65-F5344CB8AC3E}">
        <p14:creationId xmlns:p14="http://schemas.microsoft.com/office/powerpoint/2010/main" val="31883159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0026" y="-680957"/>
            <a:ext cx="12468225" cy="8281135"/>
          </a:xfrm>
          <a:prstGeom prst="rect">
            <a:avLst/>
          </a:prstGeom>
        </p:spPr>
      </p:pic>
      <p:sp>
        <p:nvSpPr>
          <p:cNvPr id="3" name="Espace réservé du contenu 2"/>
          <p:cNvSpPr>
            <a:spLocks noGrp="1"/>
          </p:cNvSpPr>
          <p:nvPr>
            <p:ph idx="1"/>
          </p:nvPr>
        </p:nvSpPr>
        <p:spPr>
          <a:xfrm>
            <a:off x="838200" y="849664"/>
            <a:ext cx="10515600" cy="5327299"/>
          </a:xfrm>
        </p:spPr>
        <p:txBody>
          <a:bodyPr/>
          <a:lstStyle/>
          <a:p>
            <a:r>
              <a:rPr lang="fr-FR" dirty="0" smtClean="0">
                <a:solidFill>
                  <a:schemeClr val="bg1"/>
                </a:solidFill>
                <a:latin typeface="Futura Std Medium" panose="020B0502020204020303" pitchFamily="34" charset="0"/>
              </a:rPr>
              <a:t>Un système de sauvegarde</a:t>
            </a:r>
          </a:p>
          <a:p>
            <a:r>
              <a:rPr lang="fr-FR" dirty="0" smtClean="0">
                <a:solidFill>
                  <a:schemeClr val="bg1"/>
                </a:solidFill>
                <a:latin typeface="Futura Std Medium" panose="020B0502020204020303" pitchFamily="34" charset="0"/>
              </a:rPr>
              <a:t>Une gestion de variables permettant d’ajouter des nuances assez fine dans les choix du joueurs. En fonction de ces choix, le joueur possède un niveau de karma qui varie en bien ou en mal et qui pourra influencer sur le résultat de certains choix ou certaines actions.</a:t>
            </a:r>
            <a:endParaRPr lang="fr-FR" dirty="0">
              <a:solidFill>
                <a:schemeClr val="bg1"/>
              </a:solidFill>
              <a:latin typeface="Futura Std Medium" panose="020B0502020204020303" pitchFamily="34" charset="0"/>
            </a:endParaRPr>
          </a:p>
        </p:txBody>
      </p:sp>
    </p:spTree>
    <p:extLst>
      <p:ext uri="{BB962C8B-B14F-4D97-AF65-F5344CB8AC3E}">
        <p14:creationId xmlns:p14="http://schemas.microsoft.com/office/powerpoint/2010/main" val="16127675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72727"/>
            <a:ext cx="12192000" cy="8127141"/>
          </a:xfrm>
          <a:prstGeom prst="rect">
            <a:avLst/>
          </a:prstGeom>
        </p:spPr>
      </p:pic>
      <p:sp>
        <p:nvSpPr>
          <p:cNvPr id="2" name="Titre 1"/>
          <p:cNvSpPr>
            <a:spLocks noGrp="1"/>
          </p:cNvSpPr>
          <p:nvPr>
            <p:ph type="title"/>
          </p:nvPr>
        </p:nvSpPr>
        <p:spPr/>
        <p:txBody>
          <a:bodyPr/>
          <a:lstStyle/>
          <a:p>
            <a:r>
              <a:rPr lang="fr-FR" dirty="0" smtClean="0">
                <a:solidFill>
                  <a:schemeClr val="bg1"/>
                </a:solidFill>
                <a:latin typeface="Futura-Light" panose="020B0400000000000000" pitchFamily="34" charset="0"/>
              </a:rPr>
              <a:t>V / Ecriture du scénario</a:t>
            </a:r>
            <a:endParaRPr lang="fr-FR" dirty="0">
              <a:solidFill>
                <a:schemeClr val="bg1"/>
              </a:solidFill>
              <a:latin typeface="Futura-Light" panose="020B0400000000000000" pitchFamily="34" charset="0"/>
            </a:endParaRPr>
          </a:p>
        </p:txBody>
      </p:sp>
      <p:sp>
        <p:nvSpPr>
          <p:cNvPr id="3" name="Espace réservé du contenu 2"/>
          <p:cNvSpPr>
            <a:spLocks noGrp="1"/>
          </p:cNvSpPr>
          <p:nvPr>
            <p:ph idx="1"/>
          </p:nvPr>
        </p:nvSpPr>
        <p:spPr/>
        <p:txBody>
          <a:bodyPr>
            <a:normAutofit/>
          </a:bodyPr>
          <a:lstStyle/>
          <a:p>
            <a:pPr marL="0" indent="0" algn="ctr">
              <a:buNone/>
            </a:pPr>
            <a:r>
              <a:rPr lang="fr-FR" dirty="0" smtClean="0">
                <a:solidFill>
                  <a:schemeClr val="bg1"/>
                </a:solidFill>
                <a:latin typeface="Futura Std Medium" panose="020B0502020204020303" pitchFamily="34" charset="0"/>
              </a:rPr>
              <a:t>Nous avons scénarisé tout le long du projet</a:t>
            </a:r>
          </a:p>
          <a:p>
            <a:pPr marL="0" indent="0" algn="ctr">
              <a:buNone/>
            </a:pP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travaillé en amont</a:t>
            </a:r>
          </a:p>
          <a:p>
            <a:pPr marL="0" indent="0" algn="ctr">
              <a:buNone/>
            </a:pP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			    décidé ensemble des points de passage</a:t>
            </a:r>
          </a:p>
          <a:p>
            <a:pPr marL="0" indent="0" algn="ctr">
              <a:buNone/>
            </a:pP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réparti l’écriture    </a:t>
            </a:r>
          </a:p>
          <a:p>
            <a:pPr marL="0" indent="0" algn="ctr">
              <a:buNone/>
            </a:pPr>
            <a:endParaRPr lang="fr-FR" dirty="0" smtClean="0">
              <a:solidFill>
                <a:schemeClr val="bg1"/>
              </a:solidFill>
              <a:latin typeface="Futura Std Medium" panose="020B0502020204020303" pitchFamily="34" charset="0"/>
            </a:endParaRPr>
          </a:p>
        </p:txBody>
      </p:sp>
    </p:spTree>
    <p:extLst>
      <p:ext uri="{BB962C8B-B14F-4D97-AF65-F5344CB8AC3E}">
        <p14:creationId xmlns:p14="http://schemas.microsoft.com/office/powerpoint/2010/main" val="5694817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199061" y="-2019299"/>
            <a:ext cx="16892955" cy="9982200"/>
          </a:xfrm>
          <a:prstGeom prst="rect">
            <a:avLst/>
          </a:prstGeom>
        </p:spPr>
      </p:pic>
      <p:sp>
        <p:nvSpPr>
          <p:cNvPr id="2" name="Titre 1"/>
          <p:cNvSpPr>
            <a:spLocks noGrp="1"/>
          </p:cNvSpPr>
          <p:nvPr>
            <p:ph type="title"/>
          </p:nvPr>
        </p:nvSpPr>
        <p:spPr/>
        <p:txBody>
          <a:bodyPr/>
          <a:lstStyle/>
          <a:p>
            <a:r>
              <a:rPr lang="fr-FR" dirty="0" smtClean="0">
                <a:solidFill>
                  <a:schemeClr val="bg1"/>
                </a:solidFill>
              </a:rPr>
              <a:t>VI / COM</a:t>
            </a:r>
            <a:endParaRPr lang="fr-FR" dirty="0">
              <a:solidFill>
                <a:schemeClr val="bg1"/>
              </a:solidFill>
            </a:endParaRPr>
          </a:p>
        </p:txBody>
      </p:sp>
      <p:sp>
        <p:nvSpPr>
          <p:cNvPr id="3" name="Espace réservé du contenu 2"/>
          <p:cNvSpPr>
            <a:spLocks noGrp="1"/>
          </p:cNvSpPr>
          <p:nvPr>
            <p:ph idx="1"/>
          </p:nvPr>
        </p:nvSpPr>
        <p:spPr/>
        <p:txBody>
          <a:bodyPr/>
          <a:lstStyle/>
          <a:p>
            <a:pPr marL="0" indent="0" algn="ctr">
              <a:buNone/>
            </a:pPr>
            <a:r>
              <a:rPr lang="fr-FR" dirty="0" smtClean="0">
                <a:solidFill>
                  <a:schemeClr val="bg1"/>
                </a:solidFill>
                <a:latin typeface="Futura Std Medium" panose="020B0502020204020303" pitchFamily="34" charset="0"/>
              </a:rPr>
              <a:t>Nous avons utilisé : une </a:t>
            </a:r>
            <a:r>
              <a:rPr lang="fr-FR" dirty="0" err="1" smtClean="0">
                <a:solidFill>
                  <a:schemeClr val="bg1"/>
                </a:solidFill>
                <a:latin typeface="Futura Std Medium" panose="020B0502020204020303" pitchFamily="34" charset="0"/>
              </a:rPr>
              <a:t>age</a:t>
            </a:r>
            <a:r>
              <a:rPr lang="fr-FR" dirty="0" smtClean="0">
                <a:solidFill>
                  <a:schemeClr val="bg1"/>
                </a:solidFill>
                <a:latin typeface="Futura Std Medium" panose="020B0502020204020303" pitchFamily="34" charset="0"/>
              </a:rPr>
              <a:t> Facebook </a:t>
            </a:r>
          </a:p>
          <a:p>
            <a:pPr marL="0" indent="0" algn="ctr">
              <a:buNone/>
            </a:pPr>
            <a:r>
              <a:rPr lang="fr-FR" dirty="0" smtClean="0">
                <a:solidFill>
                  <a:schemeClr val="bg1"/>
                </a:solidFill>
                <a:latin typeface="Futura Std Medium" panose="020B0502020204020303" pitchFamily="34" charset="0"/>
              </a:rPr>
              <a:t>		 un site web</a:t>
            </a:r>
          </a:p>
          <a:p>
            <a:pPr marL="0" indent="0" algn="ctr">
              <a:buNone/>
            </a:pPr>
            <a:r>
              <a:rPr lang="fr-FR" dirty="0" smtClean="0">
                <a:solidFill>
                  <a:schemeClr val="bg1"/>
                </a:solidFill>
                <a:latin typeface="Futura Std Medium" panose="020B0502020204020303" pitchFamily="34" charset="0"/>
              </a:rPr>
              <a:t>				       des formulaire </a:t>
            </a:r>
            <a:r>
              <a:rPr lang="fr-FR" dirty="0" err="1" smtClean="0">
                <a:solidFill>
                  <a:schemeClr val="bg1"/>
                </a:solidFill>
                <a:latin typeface="Futura Std Medium" panose="020B0502020204020303" pitchFamily="34" charset="0"/>
              </a:rPr>
              <a:t>google</a:t>
            </a:r>
            <a:r>
              <a:rPr lang="fr-FR" dirty="0" smtClean="0">
                <a:solidFill>
                  <a:schemeClr val="bg1"/>
                </a:solidFill>
                <a:latin typeface="Futura Std Medium" panose="020B0502020204020303" pitchFamily="34" charset="0"/>
              </a:rPr>
              <a:t> </a:t>
            </a:r>
            <a:r>
              <a:rPr lang="fr-FR" dirty="0" err="1" smtClean="0">
                <a:solidFill>
                  <a:schemeClr val="bg1"/>
                </a:solidFill>
                <a:latin typeface="Futura Std Medium" panose="020B0502020204020303" pitchFamily="34" charset="0"/>
              </a:rPr>
              <a:t>form</a:t>
            </a:r>
            <a:r>
              <a:rPr lang="fr-FR" dirty="0" smtClean="0">
                <a:solidFill>
                  <a:schemeClr val="bg1"/>
                </a:solidFill>
                <a:latin typeface="Futura Std Medium" panose="020B0502020204020303" pitchFamily="34" charset="0"/>
              </a:rPr>
              <a:t> </a:t>
            </a:r>
          </a:p>
          <a:p>
            <a:pPr marL="0" indent="0" algn="ctr">
              <a:buNone/>
            </a:pPr>
            <a:r>
              <a:rPr lang="fr-FR" dirty="0" smtClean="0">
                <a:solidFill>
                  <a:schemeClr val="bg1"/>
                </a:solidFill>
                <a:latin typeface="Futura Std Medium" panose="020B0502020204020303" pitchFamily="34" charset="0"/>
              </a:rPr>
              <a:t>  	       un </a:t>
            </a:r>
            <a:r>
              <a:rPr lang="fr-FR" dirty="0" err="1" smtClean="0">
                <a:solidFill>
                  <a:schemeClr val="bg1"/>
                </a:solidFill>
                <a:latin typeface="Futura Std Medium" panose="020B0502020204020303" pitchFamily="34" charset="0"/>
              </a:rPr>
              <a:t>trailer</a:t>
            </a:r>
            <a:r>
              <a:rPr lang="fr-FR" dirty="0" smtClean="0">
                <a:solidFill>
                  <a:schemeClr val="bg1"/>
                </a:solidFill>
                <a:latin typeface="Futura Std Medium" panose="020B0502020204020303" pitchFamily="34" charset="0"/>
              </a:rPr>
              <a:t> </a:t>
            </a:r>
          </a:p>
          <a:p>
            <a:pPr marL="0" indent="0" algn="ctr">
              <a:buNone/>
            </a:pPr>
            <a:r>
              <a:rPr lang="fr-FR" dirty="0" smtClean="0">
                <a:solidFill>
                  <a:schemeClr val="bg1"/>
                </a:solidFill>
                <a:latin typeface="Futura Std Medium" panose="020B0502020204020303" pitchFamily="34" charset="0"/>
              </a:rPr>
              <a:t> 	  </a:t>
            </a:r>
            <a:r>
              <a:rPr lang="fr-FR" dirty="0" err="1" smtClean="0">
                <a:solidFill>
                  <a:schemeClr val="bg1"/>
                </a:solidFill>
                <a:latin typeface="Futura Std Medium" panose="020B0502020204020303" pitchFamily="34" charset="0"/>
              </a:rPr>
              <a:t>reddit</a:t>
            </a: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	  	 des affiches </a:t>
            </a:r>
          </a:p>
          <a:p>
            <a:pPr marL="0" indent="0" algn="ctr">
              <a:buNone/>
            </a:pPr>
            <a:r>
              <a:rPr lang="fr-FR" dirty="0" smtClean="0">
                <a:solidFill>
                  <a:schemeClr val="bg1"/>
                </a:solidFill>
                <a:latin typeface="Futura Std Medium" panose="020B0502020204020303" pitchFamily="34" charset="0"/>
              </a:rPr>
              <a:t>		   des musiques </a:t>
            </a:r>
          </a:p>
          <a:p>
            <a:pPr algn="ctr"/>
            <a:endParaRPr lang="fr-FR" dirty="0" smtClean="0">
              <a:solidFill>
                <a:schemeClr val="bg1"/>
              </a:solidFill>
              <a:latin typeface="Futura Std Medium" panose="020B0502020204020303" pitchFamily="34" charset="0"/>
            </a:endParaRPr>
          </a:p>
        </p:txBody>
      </p:sp>
    </p:spTree>
    <p:extLst>
      <p:ext uri="{BB962C8B-B14F-4D97-AF65-F5344CB8AC3E}">
        <p14:creationId xmlns:p14="http://schemas.microsoft.com/office/powerpoint/2010/main" val="71777205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32086" y="-5249333"/>
            <a:ext cx="23211972" cy="15474648"/>
          </a:xfrm>
          <a:prstGeom prst="rect">
            <a:avLst/>
          </a:prstGeom>
        </p:spPr>
      </p:pic>
      <p:sp>
        <p:nvSpPr>
          <p:cNvPr id="2" name="Titre 1"/>
          <p:cNvSpPr>
            <a:spLocks noGrp="1"/>
          </p:cNvSpPr>
          <p:nvPr>
            <p:ph type="title"/>
          </p:nvPr>
        </p:nvSpPr>
        <p:spPr/>
        <p:txBody>
          <a:bodyPr/>
          <a:lstStyle/>
          <a:p>
            <a:r>
              <a:rPr lang="fr-FR" dirty="0" smtClean="0">
                <a:solidFill>
                  <a:schemeClr val="bg1"/>
                </a:solidFill>
              </a:rPr>
              <a:t>VII / </a:t>
            </a:r>
            <a:r>
              <a:rPr lang="fr-FR" dirty="0" err="1" smtClean="0">
                <a:solidFill>
                  <a:schemeClr val="bg1"/>
                </a:solidFill>
              </a:rPr>
              <a:t>Assets</a:t>
            </a:r>
            <a:r>
              <a:rPr lang="fr-FR" dirty="0" smtClean="0">
                <a:solidFill>
                  <a:schemeClr val="bg1"/>
                </a:solidFill>
              </a:rPr>
              <a:t> et design</a:t>
            </a:r>
            <a:endParaRPr lang="fr-FR" dirty="0">
              <a:solidFill>
                <a:schemeClr val="bg1"/>
              </a:solidFill>
            </a:endParaRPr>
          </a:p>
        </p:txBody>
      </p:sp>
      <p:sp>
        <p:nvSpPr>
          <p:cNvPr id="3" name="Espace réservé du contenu 2"/>
          <p:cNvSpPr>
            <a:spLocks noGrp="1"/>
          </p:cNvSpPr>
          <p:nvPr>
            <p:ph idx="1"/>
          </p:nvPr>
        </p:nvSpPr>
        <p:spPr/>
        <p:txBody>
          <a:bodyPr/>
          <a:lstStyle/>
          <a:p>
            <a:pPr marL="0" indent="0" algn="ctr">
              <a:buNone/>
            </a:pPr>
            <a:r>
              <a:rPr lang="fr-FR" dirty="0" smtClean="0">
                <a:solidFill>
                  <a:schemeClr val="bg1"/>
                </a:solidFill>
                <a:latin typeface="Futura Std Medium" panose="020B0502020204020303" pitchFamily="34" charset="0"/>
              </a:rPr>
              <a:t>Le logo représente une trame scénaristique </a:t>
            </a:r>
          </a:p>
          <a:p>
            <a:pPr marL="0" indent="0" algn="ctr">
              <a:buNone/>
            </a:pPr>
            <a:endParaRPr lang="fr-FR" dirty="0">
              <a:solidFill>
                <a:schemeClr val="bg1"/>
              </a:solidFill>
              <a:latin typeface="Futura Std Medium" panose="020B0502020204020303" pitchFamily="34" charset="0"/>
            </a:endParaRPr>
          </a:p>
          <a:p>
            <a:pPr marL="0" indent="0" algn="ctr">
              <a:buNone/>
            </a:pPr>
            <a:r>
              <a:rPr lang="fr-FR" dirty="0">
                <a:solidFill>
                  <a:schemeClr val="bg1"/>
                </a:solidFill>
                <a:latin typeface="Futura Std Medium" panose="020B0502020204020303" pitchFamily="34" charset="0"/>
              </a:rPr>
              <a:t>U</a:t>
            </a:r>
            <a:r>
              <a:rPr lang="fr-FR" dirty="0" smtClean="0">
                <a:solidFill>
                  <a:schemeClr val="bg1"/>
                </a:solidFill>
                <a:latin typeface="Futura Std Medium" panose="020B0502020204020303" pitchFamily="34" charset="0"/>
              </a:rPr>
              <a:t>nivers graphique du jeu coloré et </a:t>
            </a:r>
          </a:p>
          <a:p>
            <a:pPr marL="0" indent="0" algn="ctr">
              <a:buNone/>
            </a:pPr>
            <a:r>
              <a:rPr lang="fr-FR" dirty="0" smtClean="0">
                <a:solidFill>
                  <a:schemeClr val="bg1"/>
                </a:solidFill>
                <a:latin typeface="Futura Std Medium" panose="020B0502020204020303" pitchFamily="34" charset="0"/>
              </a:rPr>
              <a:t>inspiré de la BD, des RPG rétros. </a:t>
            </a:r>
          </a:p>
          <a:p>
            <a:pPr marL="0" indent="0" algn="ctr">
              <a:buNone/>
            </a:pPr>
            <a:endParaRPr lang="fr-FR" dirty="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Personnages en pixel art </a:t>
            </a:r>
          </a:p>
          <a:p>
            <a:pPr marL="0" indent="0" algn="ctr">
              <a:buNone/>
            </a:pPr>
            <a:endParaRPr lang="fr-FR" dirty="0" smtClean="0">
              <a:solidFill>
                <a:schemeClr val="bg1"/>
              </a:solidFill>
              <a:latin typeface="Futura Std Medium" panose="020B0502020204020303" pitchFamily="34" charset="0"/>
            </a:endParaRPr>
          </a:p>
          <a:p>
            <a:pPr marL="0" indent="0" algn="ctr">
              <a:buNone/>
            </a:pPr>
            <a:r>
              <a:rPr lang="fr-FR" dirty="0" smtClean="0">
                <a:solidFill>
                  <a:schemeClr val="bg1"/>
                </a:solidFill>
                <a:latin typeface="Futura Std Medium" panose="020B0502020204020303" pitchFamily="34" charset="0"/>
              </a:rPr>
              <a:t>Une musique calme et relaxante</a:t>
            </a:r>
            <a:endParaRPr lang="fr-FR" dirty="0">
              <a:solidFill>
                <a:schemeClr val="bg1"/>
              </a:solidFill>
              <a:latin typeface="Futura Std Medium" panose="020B0502020204020303" pitchFamily="34" charset="0"/>
            </a:endParaRPr>
          </a:p>
        </p:txBody>
      </p:sp>
    </p:spTree>
    <p:extLst>
      <p:ext uri="{BB962C8B-B14F-4D97-AF65-F5344CB8AC3E}">
        <p14:creationId xmlns:p14="http://schemas.microsoft.com/office/powerpoint/2010/main" val="3586363041"/>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139</TotalTime>
  <Words>210</Words>
  <Application>Microsoft Office PowerPoint</Application>
  <PresentationFormat>Grand écran</PresentationFormat>
  <Paragraphs>75</Paragraphs>
  <Slides>12</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12</vt:i4>
      </vt:variant>
    </vt:vector>
  </HeadingPairs>
  <TitlesOfParts>
    <vt:vector size="18" baseType="lpstr">
      <vt:lpstr>Arial</vt:lpstr>
      <vt:lpstr>Calibri</vt:lpstr>
      <vt:lpstr>Calibri Light</vt:lpstr>
      <vt:lpstr>Futura Std Medium</vt:lpstr>
      <vt:lpstr>Futura-Light</vt:lpstr>
      <vt:lpstr>Thème Office</vt:lpstr>
      <vt:lpstr>INKARMA </vt:lpstr>
      <vt:lpstr>I/ Origine du projet</vt:lpstr>
      <vt:lpstr>II/ Objectifs </vt:lpstr>
      <vt:lpstr>III/ Concept/pitch(Univers)</vt:lpstr>
      <vt:lpstr>IV / Développement </vt:lpstr>
      <vt:lpstr>Présentation PowerPoint</vt:lpstr>
      <vt:lpstr>V / Ecriture du scénario</vt:lpstr>
      <vt:lpstr>VI / COM</vt:lpstr>
      <vt:lpstr>VII / Assets et design</vt:lpstr>
      <vt:lpstr>VIII / Bilan </vt:lpstr>
      <vt:lpstr>IX / Conclusion</vt:lpstr>
      <vt:lpstr>Présentation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INKARMA </dc:title>
  <dc:creator>G u i l l a u m e</dc:creator>
  <cp:lastModifiedBy>G u i l l a u m e</cp:lastModifiedBy>
  <cp:revision>24</cp:revision>
  <dcterms:created xsi:type="dcterms:W3CDTF">2017-01-04T11:25:17Z</dcterms:created>
  <dcterms:modified xsi:type="dcterms:W3CDTF">2017-01-09T23:06:51Z</dcterms:modified>
</cp:coreProperties>
</file>

<file path=docProps/thumbnail.jpeg>
</file>